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natl_gaps_core_scenario</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2027, 2030</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4719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22999"/>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natl_gaps_4us_wtiv</a:t>
            </a:r>
          </a:p>
        </p:txBody>
      </p:sp>
      <p:sp>
        <p:nvSpPr>
          <p:cNvPr id="3" name="Text Placeholder 2"/>
          <p:cNvSpPr>
            <a:spLocks noGrp="1"/>
          </p:cNvSpPr>
          <p:nvPr>
            <p:ph type="body" idx="10" sz="quarter"/>
          </p:nvPr>
        </p:nvSpPr>
        <p:spPr/>
        <p:txBody>
          <a:bodyPr/>
          <a:lstStyle/>
          <a:p>
            <a:r>
              <a:t>1 US WTIV starting with CVOW, then 1 in 2027,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26893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2126893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natl_gaps_4us_shuttle</a:t>
            </a:r>
          </a:p>
        </p:txBody>
      </p:sp>
      <p:sp>
        <p:nvSpPr>
          <p:cNvPr id="3" name="Text Placeholder 2"/>
          <p:cNvSpPr>
            <a:spLocks noGrp="1"/>
          </p:cNvSpPr>
          <p:nvPr>
            <p:ph type="body" idx="10" sz="quarter"/>
          </p:nvPr>
        </p:nvSpPr>
        <p:spPr/>
        <p:txBody>
          <a:bodyPr/>
          <a:lstStyle/>
          <a:p>
            <a:r>
              <a:t>1 US WTIV starting with CVOW, then 1 in 2027, 2030, 2033</a:t>
            </a:r>
          </a:p>
          <a:p>
            <a:r>
              <a:t>Allow shuttling at sbmt and tradepoint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6363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43316"/>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4028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21458433"/>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2027</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924308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1141793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